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8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13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51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43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95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4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30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3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8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89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1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B6B1-CBC2-4ADB-B012-BDBA67459922}" type="datetimeFigureOut">
              <a:rPr lang="pl-PL" smtClean="0"/>
              <a:t>25.06.2021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A87A-4BF7-4B02-A0EE-CA27FFCC6A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91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8D592BCE-2593-4EBE-BA32-204EAC8362C3}"/>
              </a:ext>
            </a:extLst>
          </p:cNvPr>
          <p:cNvSpPr/>
          <p:nvPr/>
        </p:nvSpPr>
        <p:spPr>
          <a:xfrm>
            <a:off x="1235132" y="2574549"/>
            <a:ext cx="60015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pl-PL" sz="2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Wielkopolska Izba Rzemieślnicza w Poznaniu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pl-PL" sz="2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oraz 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pl-PL" sz="2200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</a:t>
            </a:r>
            <a:r>
              <a:rPr lang="pl-PL" sz="2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Edukacji </a:t>
            </a:r>
            <a:br>
              <a:rPr lang="pl-PL" sz="2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 Nauki Urzędu Marszałkowskiego Województwa Wielkopolskiego  zapraszają do wzięcia udziału </a:t>
            </a:r>
            <a:br>
              <a:rPr lang="pl-PL" sz="2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 Konkursie </a:t>
            </a:r>
            <a:endParaRPr lang="pl-PL" sz="2200" dirty="0"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pl-PL" sz="2200" b="1" i="1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„Wielkopolski Mistrz oraz Czeladnik 2020 roku” 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D480E40-9314-4252-8B63-13DB993AB9DE}"/>
              </a:ext>
            </a:extLst>
          </p:cNvPr>
          <p:cNvSpPr/>
          <p:nvPr/>
        </p:nvSpPr>
        <p:spPr>
          <a:xfrm>
            <a:off x="1993744" y="5653013"/>
            <a:ext cx="4484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pl-PL" sz="2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Zachęcamy Państwa do udziału </a:t>
            </a:r>
            <a:br>
              <a:rPr lang="pl-PL" sz="2200" b="1" dirty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pl-PL" sz="2200" b="1" dirty="0">
                <a:latin typeface="Garamond" panose="02020404030301010803" pitchFamily="18" charset="0"/>
                <a:ea typeface="Times New Roman" panose="02020603050405020304" pitchFamily="18" charset="0"/>
              </a:rPr>
              <a:t>w Konkursie!</a:t>
            </a:r>
            <a:endParaRPr lang="pl-PL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445179A-A7DE-4789-A2CA-D7E9887A38F2}"/>
              </a:ext>
            </a:extLst>
          </p:cNvPr>
          <p:cNvSpPr/>
          <p:nvPr/>
        </p:nvSpPr>
        <p:spPr>
          <a:xfrm>
            <a:off x="1550664" y="7017056"/>
            <a:ext cx="53704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pl-PL" sz="20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Termin składania wniosków upływa </a:t>
            </a:r>
            <a:r>
              <a:rPr lang="pl-PL" sz="2000" b="1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14.08.2021r</a:t>
            </a:r>
            <a:r>
              <a:rPr lang="pl-PL" sz="2000" b="1" dirty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więcej informacji pod </a:t>
            </a:r>
            <a:r>
              <a:rPr lang="pl-PL" sz="2000" b="1" dirty="0" smtClean="0">
                <a:solidFill>
                  <a:srgbClr val="000000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linkiem: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pl-PL" sz="1200" b="1">
                <a:solidFill>
                  <a:srgbClr val="C00000"/>
                </a:solidFill>
              </a:rPr>
              <a:t>https://www.umww.pl/konkurs-wielkopolski-mistrz-oraz-czeladnik-2020-roku</a:t>
            </a:r>
            <a:endParaRPr lang="pl-PL" sz="1200" b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52282" y="8873543"/>
            <a:ext cx="5420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Garamond" panose="02020404030301010803" pitchFamily="18" charset="0"/>
              </a:rPr>
              <a:t>Wnioski składać można w Wielkopolskiej Izbie Rzemieślniczej, </a:t>
            </a:r>
            <a:br>
              <a:rPr lang="pl-PL" dirty="0" smtClean="0">
                <a:latin typeface="Garamond" panose="02020404030301010803" pitchFamily="18" charset="0"/>
              </a:rPr>
            </a:br>
            <a:r>
              <a:rPr lang="pl-PL" dirty="0" smtClean="0">
                <a:latin typeface="Garamond" panose="02020404030301010803" pitchFamily="18" charset="0"/>
              </a:rPr>
              <a:t>al. Niepodległości 2, 61-874 Poznań, </a:t>
            </a:r>
          </a:p>
          <a:p>
            <a:pPr algn="ctr"/>
            <a:r>
              <a:rPr lang="pl-PL" dirty="0" smtClean="0">
                <a:latin typeface="Garamond" panose="02020404030301010803" pitchFamily="18" charset="0"/>
              </a:rPr>
              <a:t>tel.</a:t>
            </a:r>
            <a:r>
              <a:rPr lang="pl-PL" b="1" dirty="0"/>
              <a:t> </a:t>
            </a:r>
            <a:r>
              <a:rPr lang="pl-PL" b="1" dirty="0">
                <a:latin typeface="Garamond" panose="02020404030301010803" pitchFamily="18" charset="0"/>
              </a:rPr>
              <a:t> </a:t>
            </a:r>
            <a:r>
              <a:rPr lang="pl-PL" dirty="0" smtClean="0">
                <a:latin typeface="Garamond" panose="02020404030301010803" pitchFamily="18" charset="0"/>
              </a:rPr>
              <a:t>61-853-78-05, www.irpoznan.com.pl</a:t>
            </a:r>
            <a:r>
              <a:rPr lang="de-DE" dirty="0">
                <a:latin typeface="Garamond" panose="02020404030301010803" pitchFamily="18" charset="0"/>
              </a:rPr>
              <a:t/>
            </a:r>
            <a:br>
              <a:rPr lang="de-DE" dirty="0">
                <a:latin typeface="Garamond" panose="02020404030301010803" pitchFamily="18" charset="0"/>
              </a:rPr>
            </a:br>
            <a:r>
              <a:rPr lang="de-DE" dirty="0" err="1">
                <a:latin typeface="Garamond" panose="02020404030301010803" pitchFamily="18" charset="0"/>
              </a:rPr>
              <a:t>e-mail</a:t>
            </a:r>
            <a:r>
              <a:rPr lang="de-DE" dirty="0">
                <a:latin typeface="Garamond" panose="02020404030301010803" pitchFamily="18" charset="0"/>
              </a:rPr>
              <a:t>: </a:t>
            </a:r>
            <a:r>
              <a:rPr lang="pl-PL" smtClean="0">
                <a:latin typeface="Garamond" panose="02020404030301010803" pitchFamily="18" charset="0"/>
              </a:rPr>
              <a:t>sekretariat@irpoznan.com.pl </a:t>
            </a:r>
            <a:endParaRPr lang="pl-P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34</Words>
  <Application>Microsoft Office PowerPoint</Application>
  <PresentationFormat>Niestandardowy</PresentationFormat>
  <Paragraphs>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Times New Roman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Przybycin</dc:creator>
  <cp:lastModifiedBy>Debicka Daria</cp:lastModifiedBy>
  <cp:revision>21</cp:revision>
  <cp:lastPrinted>2020-02-12T10:25:26Z</cp:lastPrinted>
  <dcterms:created xsi:type="dcterms:W3CDTF">2019-11-06T10:08:10Z</dcterms:created>
  <dcterms:modified xsi:type="dcterms:W3CDTF">2021-06-25T10:17:46Z</dcterms:modified>
</cp:coreProperties>
</file>