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0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B6B1-CBC2-4ADB-B012-BDBA67459922}" type="datetimeFigureOut">
              <a:rPr lang="pl-PL" smtClean="0"/>
              <a:t>25.06.2021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A87A-4BF7-4B02-A0EE-CA27FFCC6A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6879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B6B1-CBC2-4ADB-B012-BDBA67459922}" type="datetimeFigureOut">
              <a:rPr lang="pl-PL" smtClean="0"/>
              <a:t>25.06.2021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A87A-4BF7-4B02-A0EE-CA27FFCC6A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1438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B6B1-CBC2-4ADB-B012-BDBA67459922}" type="datetimeFigureOut">
              <a:rPr lang="pl-PL" smtClean="0"/>
              <a:t>25.06.2021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A87A-4BF7-4B02-A0EE-CA27FFCC6A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795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B6B1-CBC2-4ADB-B012-BDBA67459922}" type="datetimeFigureOut">
              <a:rPr lang="pl-PL" smtClean="0"/>
              <a:t>25.06.2021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A87A-4BF7-4B02-A0EE-CA27FFCC6A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436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B6B1-CBC2-4ADB-B012-BDBA67459922}" type="datetimeFigureOut">
              <a:rPr lang="pl-PL" smtClean="0"/>
              <a:t>25.06.2021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A87A-4BF7-4B02-A0EE-CA27FFCC6A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930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B6B1-CBC2-4ADB-B012-BDBA67459922}" type="datetimeFigureOut">
              <a:rPr lang="pl-PL" smtClean="0"/>
              <a:t>25.06.2021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A87A-4BF7-4B02-A0EE-CA27FFCC6A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0364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B6B1-CBC2-4ADB-B012-BDBA67459922}" type="datetimeFigureOut">
              <a:rPr lang="pl-PL" smtClean="0"/>
              <a:t>25.06.2021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A87A-4BF7-4B02-A0EE-CA27FFCC6A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4789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B6B1-CBC2-4ADB-B012-BDBA67459922}" type="datetimeFigureOut">
              <a:rPr lang="pl-PL" smtClean="0"/>
              <a:t>25.06.2021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A87A-4BF7-4B02-A0EE-CA27FFCC6A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7896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B6B1-CBC2-4ADB-B012-BDBA67459922}" type="datetimeFigureOut">
              <a:rPr lang="pl-PL" smtClean="0"/>
              <a:t>25.06.2021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A87A-4BF7-4B02-A0EE-CA27FFCC6A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3104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B6B1-CBC2-4ADB-B012-BDBA67459922}" type="datetimeFigureOut">
              <a:rPr lang="pl-PL" smtClean="0"/>
              <a:t>25.06.2021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A87A-4BF7-4B02-A0EE-CA27FFCC6A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3138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B6B1-CBC2-4ADB-B012-BDBA67459922}" type="datetimeFigureOut">
              <a:rPr lang="pl-PL" smtClean="0"/>
              <a:t>25.06.2021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5A87A-4BF7-4B02-A0EE-CA27FFCC6A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751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9B6B1-CBC2-4ADB-B012-BDBA67459922}" type="datetimeFigureOut">
              <a:rPr lang="pl-PL" smtClean="0"/>
              <a:t>25.06.2021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5A87A-4BF7-4B02-A0EE-CA27FFCC6A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2910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8D592BCE-2593-4EBE-BA32-204EAC8362C3}"/>
              </a:ext>
            </a:extLst>
          </p:cNvPr>
          <p:cNvSpPr/>
          <p:nvPr/>
        </p:nvSpPr>
        <p:spPr>
          <a:xfrm>
            <a:off x="1235132" y="2574549"/>
            <a:ext cx="600155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ts val="0"/>
              </a:spcAft>
            </a:pPr>
            <a:r>
              <a:rPr lang="pl-PL" sz="2200" dirty="0" smtClean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Wielkopolska Izba Rzemieślnicza w Poznaniu </a:t>
            </a:r>
          </a:p>
          <a:p>
            <a:pPr algn="ctr" eaLnBrk="0" fontAlgn="base" hangingPunct="0">
              <a:spcAft>
                <a:spcPts val="0"/>
              </a:spcAft>
            </a:pPr>
            <a:r>
              <a:rPr lang="pl-PL" sz="2200" dirty="0" smtClean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oraz </a:t>
            </a:r>
          </a:p>
          <a:p>
            <a:pPr algn="ctr" eaLnBrk="0" fontAlgn="base" hangingPunct="0">
              <a:spcAft>
                <a:spcPts val="0"/>
              </a:spcAft>
            </a:pPr>
            <a:r>
              <a:rPr lang="pl-PL" sz="2200" dirty="0" smtClean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Departament </a:t>
            </a:r>
            <a:r>
              <a:rPr lang="pl-PL" sz="2200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Edukacji </a:t>
            </a:r>
            <a:br>
              <a:rPr lang="pl-PL" sz="2200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200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 Nauki Urzędu Marszałkowskiego Województwa Wielkopolskiego  zapraszają do wzięcia udziału </a:t>
            </a:r>
            <a:br>
              <a:rPr lang="pl-PL" sz="2200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200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 Konkursie </a:t>
            </a:r>
            <a:endParaRPr lang="pl-PL" sz="22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algn="ctr" eaLnBrk="0" fontAlgn="base" hangingPunct="0">
              <a:spcAft>
                <a:spcPts val="0"/>
              </a:spcAft>
            </a:pPr>
            <a:r>
              <a:rPr lang="pl-PL" sz="2200" b="1" i="1" dirty="0" smtClean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„Wielkopolski Mistrz oraz Czeladnik 2020 roku” </a:t>
            </a:r>
            <a:endParaRPr lang="pl-PL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DD480E40-9314-4252-8B63-13DB993AB9DE}"/>
              </a:ext>
            </a:extLst>
          </p:cNvPr>
          <p:cNvSpPr/>
          <p:nvPr/>
        </p:nvSpPr>
        <p:spPr>
          <a:xfrm>
            <a:off x="1993744" y="5653013"/>
            <a:ext cx="44843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ts val="0"/>
              </a:spcAft>
            </a:pPr>
            <a:r>
              <a:rPr lang="pl-PL" sz="2200" b="1" dirty="0">
                <a:latin typeface="Garamond" panose="02020404030301010803" pitchFamily="18" charset="0"/>
                <a:ea typeface="Times New Roman" panose="02020603050405020304" pitchFamily="18" charset="0"/>
              </a:rPr>
              <a:t>Zachęcamy Państwa do udziału </a:t>
            </a:r>
            <a:br>
              <a:rPr lang="pl-PL" sz="2200" b="1" dirty="0">
                <a:latin typeface="Garamond" panose="02020404030301010803" pitchFamily="18" charset="0"/>
                <a:ea typeface="Times New Roman" panose="02020603050405020304" pitchFamily="18" charset="0"/>
              </a:rPr>
            </a:br>
            <a:r>
              <a:rPr lang="pl-PL" sz="2200" b="1" dirty="0">
                <a:latin typeface="Garamond" panose="02020404030301010803" pitchFamily="18" charset="0"/>
                <a:ea typeface="Times New Roman" panose="02020603050405020304" pitchFamily="18" charset="0"/>
              </a:rPr>
              <a:t>w Konkursie!</a:t>
            </a:r>
            <a:endParaRPr lang="pl-PL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4445179A-A7DE-4789-A2CA-D7E9887A38F2}"/>
              </a:ext>
            </a:extLst>
          </p:cNvPr>
          <p:cNvSpPr/>
          <p:nvPr/>
        </p:nvSpPr>
        <p:spPr>
          <a:xfrm>
            <a:off x="1550664" y="7017056"/>
            <a:ext cx="537049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ts val="0"/>
              </a:spcAft>
            </a:pPr>
            <a:r>
              <a:rPr lang="pl-PL" sz="2000" b="1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Termin składania wniosków upływa </a:t>
            </a:r>
            <a:r>
              <a:rPr lang="pl-PL" sz="2000" b="1" dirty="0" smtClean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14.08.2021r</a:t>
            </a:r>
            <a:r>
              <a:rPr lang="pl-PL" sz="2000" b="1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więcej informacji pod </a:t>
            </a:r>
            <a:r>
              <a:rPr lang="pl-PL" sz="2000" b="1" dirty="0" smtClean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linkiem:</a:t>
            </a:r>
          </a:p>
          <a:p>
            <a:pPr algn="ctr" eaLnBrk="0" fontAlgn="base" hangingPunct="0">
              <a:spcAft>
                <a:spcPts val="0"/>
              </a:spcAft>
            </a:pPr>
            <a:r>
              <a:rPr lang="pl-PL" sz="1200" b="1">
                <a:solidFill>
                  <a:srgbClr val="C00000"/>
                </a:solidFill>
              </a:rPr>
              <a:t>https://www.umww.pl/konkurs-wielkopolski-mistrz-oraz-czeladnik-2020-roku</a:t>
            </a:r>
            <a:endParaRPr lang="pl-PL" sz="1200" b="1" dirty="0">
              <a:solidFill>
                <a:srgbClr val="FF0000"/>
              </a:solidFill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1352282" y="8873543"/>
            <a:ext cx="54207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Garamond" panose="02020404030301010803" pitchFamily="18" charset="0"/>
              </a:rPr>
              <a:t>Wnioski składać można w Wielkopolskiej Izbie Rzemieślniczej, </a:t>
            </a:r>
            <a:br>
              <a:rPr lang="pl-PL" dirty="0" smtClean="0">
                <a:latin typeface="Garamond" panose="02020404030301010803" pitchFamily="18" charset="0"/>
              </a:rPr>
            </a:br>
            <a:r>
              <a:rPr lang="pl-PL" dirty="0" smtClean="0">
                <a:latin typeface="Garamond" panose="02020404030301010803" pitchFamily="18" charset="0"/>
              </a:rPr>
              <a:t>al. Niepodległości 2, 61-874 Poznań, </a:t>
            </a:r>
          </a:p>
          <a:p>
            <a:pPr algn="ctr"/>
            <a:r>
              <a:rPr lang="pl-PL" dirty="0" smtClean="0">
                <a:latin typeface="Garamond" panose="02020404030301010803" pitchFamily="18" charset="0"/>
              </a:rPr>
              <a:t>tel.</a:t>
            </a:r>
            <a:r>
              <a:rPr lang="pl-PL" b="1" dirty="0"/>
              <a:t> </a:t>
            </a:r>
            <a:r>
              <a:rPr lang="pl-PL" b="1" dirty="0">
                <a:latin typeface="Garamond" panose="02020404030301010803" pitchFamily="18" charset="0"/>
              </a:rPr>
              <a:t> </a:t>
            </a:r>
            <a:r>
              <a:rPr lang="pl-PL" dirty="0" smtClean="0">
                <a:latin typeface="Garamond" panose="02020404030301010803" pitchFamily="18" charset="0"/>
              </a:rPr>
              <a:t>61-853-78-05, www.irpoznan.com.pl</a:t>
            </a:r>
            <a:r>
              <a:rPr lang="de-DE" dirty="0">
                <a:latin typeface="Garamond" panose="02020404030301010803" pitchFamily="18" charset="0"/>
              </a:rPr>
              <a:t/>
            </a:r>
            <a:br>
              <a:rPr lang="de-DE" dirty="0">
                <a:latin typeface="Garamond" panose="02020404030301010803" pitchFamily="18" charset="0"/>
              </a:rPr>
            </a:br>
            <a:r>
              <a:rPr lang="de-DE" dirty="0" err="1">
                <a:latin typeface="Garamond" panose="02020404030301010803" pitchFamily="18" charset="0"/>
              </a:rPr>
              <a:t>e-mail</a:t>
            </a:r>
            <a:r>
              <a:rPr lang="de-DE" dirty="0">
                <a:latin typeface="Garamond" panose="02020404030301010803" pitchFamily="18" charset="0"/>
              </a:rPr>
              <a:t>: </a:t>
            </a:r>
            <a:r>
              <a:rPr lang="pl-PL" smtClean="0">
                <a:latin typeface="Garamond" panose="02020404030301010803" pitchFamily="18" charset="0"/>
              </a:rPr>
              <a:t>sekretariat@irpoznan.com.pl </a:t>
            </a:r>
            <a:endParaRPr lang="pl-PL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96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34</Words>
  <Application>Microsoft Office PowerPoint</Application>
  <PresentationFormat>Niestandardowy</PresentationFormat>
  <Paragraphs>9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Garamond</vt:lpstr>
      <vt:lpstr>Times New Roman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Andrzej Przybycin</dc:creator>
  <cp:lastModifiedBy>Debicka Daria</cp:lastModifiedBy>
  <cp:revision>21</cp:revision>
  <cp:lastPrinted>2020-02-12T10:25:26Z</cp:lastPrinted>
  <dcterms:created xsi:type="dcterms:W3CDTF">2019-11-06T10:08:10Z</dcterms:created>
  <dcterms:modified xsi:type="dcterms:W3CDTF">2021-06-25T10:17:46Z</dcterms:modified>
</cp:coreProperties>
</file>